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4" r:id="rId4"/>
    <p:sldId id="265" r:id="rId5"/>
    <p:sldId id="266" r:id="rId6"/>
    <p:sldId id="267" r:id="rId7"/>
    <p:sldId id="257" r:id="rId8"/>
    <p:sldId id="258" r:id="rId9"/>
    <p:sldId id="259" r:id="rId10"/>
    <p:sldId id="262" r:id="rId11"/>
    <p:sldId id="261" r:id="rId12"/>
    <p:sldId id="25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4195" autoAdjust="0"/>
  </p:normalViewPr>
  <p:slideViewPr>
    <p:cSldViewPr snapToGrid="0" showGuides="1">
      <p:cViewPr>
        <p:scale>
          <a:sx n="50" d="100"/>
          <a:sy n="50" d="100"/>
        </p:scale>
        <p:origin x="204" y="5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D9E22-00AE-CE02-96DC-2C32C811F6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3DF6F0-5B2D-FE65-F8C0-015494530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CDC86-BB49-05BE-828C-DD3BCC779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30D76-2A53-9E70-ADE2-7FDCBF47C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2FB524-7A3B-7F7A-5D7C-C12D5932B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6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465ED-7057-7C56-6E5D-E95ACD8BA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289CB-1EAC-F5E4-1EA3-9FF2252F6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49496-812F-B0C1-9EAB-0377CF4F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122DE-A5F3-0FB4-A1CE-881C7C2FE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1EF22-8DAA-BEF9-18E5-E2661A74D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3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43C419-C490-DADB-1BA2-B9C19991F5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E250C-8F3B-E71E-09CE-F360569E4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CF54-0D7A-ADB2-E2E2-B4935C90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F4DCF-CE83-D6BA-0086-027EFDEAC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2B951-1F08-646E-59B6-C0E93E10B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0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D45F-1212-8099-E274-6DAE44A5C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5D0BA-7A99-240D-EBA6-C02338612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3E0E0-52E8-50BF-A967-D85A72441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DE8A4-F013-ACE9-FC0B-91184F7C5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7FEDB-BE75-A11D-D304-59D6728E6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5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5E4A-0BAA-A70D-95AD-43ED6C7FA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2778B-93B4-C9EB-879C-262E2DBAC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9CA77-C9CF-59B3-5576-70ED327D5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90BDC-E946-B6C0-DB71-0B5AC2085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2999A-31D3-D687-7998-F13CD07DB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90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414AE-394E-B64A-E2FB-8E0D1423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52E7A-5778-16E2-A3C1-31E6B7018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AA3C4-390B-7D28-D757-BCEC69104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466CE-AE91-F5A3-F9C8-10E16EE41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328969-FC70-9B07-6C19-F3F9AF4D5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139B2-32B8-0EEF-F521-640F7B6B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5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9382-5436-7E4D-0ECB-1B6E6A59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0D53B-67C0-8E95-C7DB-42462B3EA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7148A4-221B-0AF4-EB51-6B2727062F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D1D6D-6D15-5D9C-1AE2-0FEC906084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C79A26-4EB4-7FF9-F4E8-1C073C3408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369536-F25A-F623-BF21-58E1BD458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15D948-C67B-DF1A-5A3A-E31D12475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3BE529-8E03-7061-6AAF-A48077332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17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50808-5EFA-DBB3-8865-17662D6D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4E5E4-1842-718A-609C-1A26D043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928B75-BA8D-A3A2-0F87-F323DDC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E3E0A-66EE-CC46-2D80-2A4908153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19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ED9DB6-6767-DE9D-A121-1DB1E9A93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D7AD8B-816E-649A-63D5-815468BE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0680F-51B7-4FDF-9F66-50DF6C916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C43D8-5472-D7E0-4F27-75D872A5D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29722-E9FE-15C2-E03E-CA45AA585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161FD-B0DF-19D9-8A2E-B6A960024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09980E-7A12-E840-712B-E388A3A7E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57156-6E71-415F-6EB6-3117F1AE7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49814-9E1E-1032-40C9-EF7B2C3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4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14620-C6AD-10BE-4D8D-CE8121365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FD5423-D086-51F4-8128-3183D0DF05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E23D8C-BA2F-6F5B-DB3A-D651C7A67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8861A-F0B7-4B13-C00B-943910AC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1F2C8-8136-BE79-F22C-3689019D0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D9614-53A1-BC51-B57D-4828E16DE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26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72F516-65BB-406C-9C4F-0B5AD46A9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8F00D-D974-31EC-43D2-6A5C271B7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25D67-DE03-698C-D59D-6445C585DF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1C4FF-0982-4486-A63A-74B284FE353B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24AC3-1F83-AD5B-BC57-92FD0A60A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64C45-A533-87B6-4085-8BF1BA43A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D8ECA-A2B4-4E9E-AC85-7A9B40ABE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43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11.xml"/><Relationship Id="rId17" Type="http://schemas.openxmlformats.org/officeDocument/2006/relationships/slide" Target="slide4.xml"/><Relationship Id="rId2" Type="http://schemas.openxmlformats.org/officeDocument/2006/relationships/image" Target="../media/image1.png"/><Relationship Id="rId16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slide" Target="slide10.xml"/><Relationship Id="rId4" Type="http://schemas.openxmlformats.org/officeDocument/2006/relationships/slide" Target="slide7.xml"/><Relationship Id="rId9" Type="http://schemas.openxmlformats.org/officeDocument/2006/relationships/image" Target="../media/image5.png"/><Relationship Id="rId14" Type="http://schemas.openxmlformats.org/officeDocument/2006/relationships/slide" Target="slide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4641469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736949082"/>
                    </p:ext>
                  </p:extLst>
                </p:nvPr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641469" y="2479686"/>
                  <a:ext cx="3048000" cy="17145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831719760"/>
                    </p:ext>
                  </p:extLst>
                </p:nvPr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152533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698234366"/>
                    </p:ext>
                  </p:extLst>
                </p:nvPr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66359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51774835"/>
                    </p:ext>
                  </p:extLst>
                </p:nvPr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517466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40931174"/>
                    </p:ext>
                  </p:extLst>
                </p:nvPr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868572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135756966"/>
                    </p:ext>
                  </p:extLst>
                </p:nvPr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219678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-540284" y="3209874"/>
            <a:ext cx="438252" cy="438252"/>
          </a:xfrm>
          <a:prstGeom prst="rect">
            <a:avLst/>
          </a:prstGeom>
        </p:spPr>
      </p:pic>
      <p:sp>
        <p:nvSpPr>
          <p:cNvPr id="51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FB7BB2A-0A44-152A-FD27-F90EFA1D6DAE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A816EDBB-59A8-CA4E-7931-3B451AF05641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44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7666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097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E568AD9-2FA4-6724-9E77-72CB6D9D6292}"/>
              </a:ext>
            </a:extLst>
          </p:cNvPr>
          <p:cNvSpPr txBox="1"/>
          <p:nvPr/>
        </p:nvSpPr>
        <p:spPr>
          <a:xfrm>
            <a:off x="3046828" y="452097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94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1136269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3626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647333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15839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66946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18052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869158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640816" y="3209874"/>
            <a:ext cx="438252" cy="438252"/>
          </a:xfrm>
          <a:prstGeom prst="rect">
            <a:avLst/>
          </a:prstGeom>
        </p:spPr>
      </p:pic>
      <p:sp>
        <p:nvSpPr>
          <p:cNvPr id="2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744880C-222A-65DA-AF69-AB9B583CABE6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0BE1B40C-8AFA-99BF-934D-229110CA8794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675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-2387981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238798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123083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63414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14521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165627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516733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640816" y="3209874"/>
            <a:ext cx="438252" cy="438252"/>
          </a:xfrm>
          <a:prstGeom prst="rect">
            <a:avLst/>
          </a:prstGeom>
        </p:spPr>
      </p:pic>
      <p:sp>
        <p:nvSpPr>
          <p:cNvPr id="2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E651103-560F-DB07-70B5-AF8FB1FAB0CB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CA8D9F3C-A8FF-8DCE-03AB-94899FE48DA8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0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-5912231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591223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240116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10989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62096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813202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164308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640816" y="3209874"/>
            <a:ext cx="438252" cy="438252"/>
          </a:xfrm>
          <a:prstGeom prst="rect">
            <a:avLst/>
          </a:prstGeom>
        </p:spPr>
      </p:pic>
      <p:sp>
        <p:nvSpPr>
          <p:cNvPr id="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0207DA9-3DFB-E857-D656-884273AE92D0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6E59CFE7-405D-202E-C542-D82661DF7212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532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-9417431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941743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590636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2395303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1576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62682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13788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640816" y="3209874"/>
            <a:ext cx="438252" cy="438252"/>
          </a:xfrm>
          <a:prstGeom prst="rect">
            <a:avLst/>
          </a:prstGeom>
        </p:spPr>
      </p:pic>
      <p:sp>
        <p:nvSpPr>
          <p:cNvPr id="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F8FD354-1507-BD70-3740-CCD8DC1CD898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27C80773-E0D2-5744-6D6A-78C9A9ADA68B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84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57CC1A-3AD7-FF12-1A46-D8BC9772257D}"/>
              </a:ext>
            </a:extLst>
          </p:cNvPr>
          <p:cNvGrpSpPr/>
          <p:nvPr/>
        </p:nvGrpSpPr>
        <p:grpSpPr>
          <a:xfrm>
            <a:off x="-12903581" y="2479686"/>
            <a:ext cx="20603320" cy="1714500"/>
            <a:chOff x="-29894" y="3076867"/>
            <a:chExt cx="20603320" cy="1714500"/>
          </a:xfrm>
          <a:effectLst>
            <a:reflection blurRad="6350" stA="50000" endA="300" endPos="55000" dir="5400000" sy="-100000" algn="bl" rotWithShape="0"/>
          </a:effectLst>
        </p:grpSpPr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5" name="Slide Zoom 4"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2989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7" cId="2887347885">
                      <pslz:zmPr id="{38CB1777-EC21-4A88-9359-EC4882433917}" transitionDur="1000">
                        <p166:blipFill xmlns:p166="http://schemas.microsoft.com/office/powerpoint/2016/6/main">
                          <a:blip r:embed="rId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5" name="Slide Zoom 4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1CEF21BB-12C9-2874-4182-1061DD9A4C7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-12903581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7" name="Slide Zoom 6"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1170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8" cId="770576933">
                      <pslz:zmPr id="{BB6BB5BA-FF7E-4FC9-AD00-9AAAC0705755}" transitionDur="1000">
                        <p166:blipFill xmlns:p166="http://schemas.microsoft.com/office/powerpoint/2016/6/main">
                          <a:blip r:embed="rId5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7" name="Slide Zoom 6">
                  <a:hlinkClick r:id="rId6" action="ppaction://hlinksldjump"/>
                  <a:extLst>
                    <a:ext uri="{FF2B5EF4-FFF2-40B4-BE49-F238E27FC236}">
                      <a16:creationId xmlns:a16="http://schemas.microsoft.com/office/drawing/2014/main" id="{74E3C359-52F5-4CD5-37B2-AE0B1A05FD4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9392517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9" name="Slide Zoom 8"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992234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9" cId="823374841">
                      <pslz:zmPr id="{2D0AE972-1A35-4BAB-A5E7-CCCD3810F103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9" name="Slide Zoom 8">
                  <a:hlinkClick r:id="rId8" action="ppaction://hlinksldjump"/>
                  <a:extLst>
                    <a:ext uri="{FF2B5EF4-FFF2-40B4-BE49-F238E27FC236}">
                      <a16:creationId xmlns:a16="http://schemas.microsoft.com/office/drawing/2014/main" id="{A3F3F1C3-6192-7176-D80B-E0139AEE472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-5881453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1" name="Slide Zoom 10"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503298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2" cId="647666536">
                      <pslz:zmPr id="{7A0DB6D5-D490-4E57-B3ED-D8EE2A622CD3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1" name="Slide Zoom 10">
                  <a:hlinkClick r:id="rId10" action="ppaction://hlinksldjump"/>
                  <a:extLst>
                    <a:ext uri="{FF2B5EF4-FFF2-40B4-BE49-F238E27FC236}">
                      <a16:creationId xmlns:a16="http://schemas.microsoft.com/office/drawing/2014/main" id="{44FE1588-ACD2-4B51-B503-F2BD1C0B06AC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-237038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014362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61" cId="3944097826">
                      <pslz:zmPr id="{79583C33-FEEA-464D-AB21-D2208649DC55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3" name="Slide Zoom 12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8025A1DE-FF96-2540-F2D6-7B5190104D9E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140675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>
          <mc:Choice xmlns:pslz="http://schemas.microsoft.com/office/powerpoint/2016/slidezoom" Requires="pslz">
            <p:graphicFrame>
              <p:nvGraphicFramePr>
                <p:cNvPr id="15" name="Slide Zoom 14"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525426" y="3076867"/>
                <a:ext cx="3048000" cy="1714500"/>
              </p:xfrm>
              <a:graphic>
                <a:graphicData uri="http://schemas.microsoft.com/office/powerpoint/2016/slidezoom">
                  <pslz:sldZm>
                    <pslz:sldZmObj sldId="256" cId="2244994530">
                      <pslz:zmPr id="{0B3B4B32-E441-4E24-8367-DE328D946D5A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>
            <p:pic>
              <p:nvPicPr>
                <p:cNvPr id="15" name="Slide Zoom 14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31A8B674-CE4E-C0CF-C3C9-AEC689E8C96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651739" y="2479686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43" name="Graphic 42" descr="Play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56514B-AEBC-C460-27A1-0DC0D175570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714281" y="3209874"/>
            <a:ext cx="438252" cy="438252"/>
          </a:xfrm>
          <a:prstGeom prst="rect">
            <a:avLst/>
          </a:prstGeom>
        </p:spPr>
      </p:pic>
      <p:pic>
        <p:nvPicPr>
          <p:cNvPr id="47" name="Graphic 46" descr="Play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CDAB005-01EC-2C8B-F3A9-E2EC491751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640816" y="3209874"/>
            <a:ext cx="438252" cy="438252"/>
          </a:xfrm>
          <a:prstGeom prst="rect">
            <a:avLst/>
          </a:prstGeom>
        </p:spPr>
      </p:pic>
      <p:sp>
        <p:nvSpPr>
          <p:cNvPr id="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AA77502-BF86-1C41-83FC-9FCB57347031}"/>
              </a:ext>
            </a:extLst>
          </p:cNvPr>
          <p:cNvSpPr/>
          <p:nvPr/>
        </p:nvSpPr>
        <p:spPr>
          <a:xfrm>
            <a:off x="5879719" y="4301000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!end">
            <a:hlinkClick r:id="rId17" action="ppaction://hlinksldjump"/>
            <a:extLst>
              <a:ext uri="{FF2B5EF4-FFF2-40B4-BE49-F238E27FC236}">
                <a16:creationId xmlns:a16="http://schemas.microsoft.com/office/drawing/2014/main" id="{05A0CEB8-3BFB-C6C6-1670-C3A3AB95A5A4}"/>
              </a:ext>
            </a:extLst>
          </p:cNvPr>
          <p:cNvSpPr/>
          <p:nvPr/>
        </p:nvSpPr>
        <p:spPr>
          <a:xfrm>
            <a:off x="6165469" y="4301000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088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188AB83-4EC7-9604-FF2E-BC0749F3826A}"/>
              </a:ext>
            </a:extLst>
          </p:cNvPr>
          <p:cNvGrpSpPr/>
          <p:nvPr/>
        </p:nvGrpSpPr>
        <p:grpSpPr>
          <a:xfrm>
            <a:off x="4292452" y="1144688"/>
            <a:ext cx="2136566" cy="2136566"/>
            <a:chOff x="7433585" y="3105150"/>
            <a:chExt cx="3028950" cy="302895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4B24972-8135-9BD1-A727-EEA57E618436}"/>
                </a:ext>
              </a:extLst>
            </p:cNvPr>
            <p:cNvSpPr/>
            <p:nvPr/>
          </p:nvSpPr>
          <p:spPr>
            <a:xfrm>
              <a:off x="7433585" y="3105150"/>
              <a:ext cx="3028950" cy="3028950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4A8723-EE1E-D112-2D21-9B141C2F8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4258" y="3800746"/>
              <a:ext cx="2047604" cy="2047604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E3C4E57-8681-1892-70DB-BAABBC7B2073}"/>
              </a:ext>
            </a:extLst>
          </p:cNvPr>
          <p:cNvGrpSpPr/>
          <p:nvPr/>
        </p:nvGrpSpPr>
        <p:grpSpPr>
          <a:xfrm>
            <a:off x="936039" y="1644015"/>
            <a:ext cx="2095500" cy="2095500"/>
            <a:chOff x="1242876" y="1947998"/>
            <a:chExt cx="3028950" cy="302895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6FFD7C-00BA-61EE-8E51-5404170F7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1150" y="2266949"/>
              <a:ext cx="2047603" cy="2047603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85AAE47-4C0A-F223-0941-DEB78EDAB138}"/>
                </a:ext>
              </a:extLst>
            </p:cNvPr>
            <p:cNvSpPr/>
            <p:nvPr/>
          </p:nvSpPr>
          <p:spPr>
            <a:xfrm>
              <a:off x="1242876" y="1947998"/>
              <a:ext cx="3028950" cy="3028950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19F64DE-45A3-C45B-207A-F0341A6629A7}"/>
              </a:ext>
            </a:extLst>
          </p:cNvPr>
          <p:cNvGrpSpPr/>
          <p:nvPr/>
        </p:nvGrpSpPr>
        <p:grpSpPr>
          <a:xfrm>
            <a:off x="3171402" y="4042780"/>
            <a:ext cx="2449609" cy="2136566"/>
            <a:chOff x="8190591" y="3588176"/>
            <a:chExt cx="3506471" cy="305836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AAAD82D-7F71-C501-30A3-F2CD23A56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0591" y="3588176"/>
              <a:ext cx="3506471" cy="2991345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D30C42D-86E6-1344-75F9-B627F4F709DA}"/>
                </a:ext>
              </a:extLst>
            </p:cNvPr>
            <p:cNvSpPr/>
            <p:nvPr/>
          </p:nvSpPr>
          <p:spPr>
            <a:xfrm>
              <a:off x="8429352" y="3617595"/>
              <a:ext cx="3028950" cy="3028950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AECFF48-0A36-FECE-EBE8-2A77FE75F627}"/>
              </a:ext>
            </a:extLst>
          </p:cNvPr>
          <p:cNvSpPr txBox="1"/>
          <p:nvPr/>
        </p:nvSpPr>
        <p:spPr>
          <a:xfrm>
            <a:off x="6429018" y="4042780"/>
            <a:ext cx="7013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  <a:latin typeface="Ink Free" panose="03080402000500000000" pitchFamily="66" charset="0"/>
              </a:rPr>
              <a:t>There's a place where lovers go</a:t>
            </a:r>
            <a:br>
              <a:rPr lang="en-US" sz="2800" dirty="0">
                <a:solidFill>
                  <a:schemeClr val="bg1"/>
                </a:solidFill>
                <a:latin typeface="Ink Free" panose="03080402000500000000" pitchFamily="66" charset="0"/>
              </a:rPr>
            </a:br>
            <a:r>
              <a:rPr lang="en-US" sz="2800" b="0" i="0" dirty="0">
                <a:solidFill>
                  <a:schemeClr val="bg1"/>
                </a:solidFill>
                <a:effectLst/>
                <a:latin typeface="Ink Free" panose="03080402000500000000" pitchFamily="66" charset="0"/>
              </a:rPr>
              <a:t>To cry their troubles away</a:t>
            </a:r>
            <a:endParaRPr lang="en-US" sz="2800" dirty="0">
              <a:solidFill>
                <a:schemeClr val="bg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347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057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3374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12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1961010 - Jessy Krismayanti Lolo</dc:creator>
  <cp:lastModifiedBy>1961010 - Jessy Krismayanti Lolo</cp:lastModifiedBy>
  <cp:revision>5</cp:revision>
  <dcterms:created xsi:type="dcterms:W3CDTF">2023-02-10T07:25:05Z</dcterms:created>
  <dcterms:modified xsi:type="dcterms:W3CDTF">2023-02-10T08:42:33Z</dcterms:modified>
</cp:coreProperties>
</file>

<file path=docProps/thumbnail.jpeg>
</file>